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6" r:id="rId9"/>
    <p:sldId id="268" r:id="rId10"/>
    <p:sldId id="265" r:id="rId11"/>
    <p:sldId id="257" r:id="rId12"/>
    <p:sldId id="269" r:id="rId13"/>
    <p:sldId id="270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7D142-3652-4FB4-A624-EF6384ACE8D8}" v="21" dt="2024-09-06T20:30:08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Cramer" userId="77c7cfc796c50bf6" providerId="LiveId" clId="{0B87D142-3652-4FB4-A624-EF6384ACE8D8}"/>
    <pc:docChg chg="custSel addSld modSld">
      <pc:chgData name="Kim Cramer" userId="77c7cfc796c50bf6" providerId="LiveId" clId="{0B87D142-3652-4FB4-A624-EF6384ACE8D8}" dt="2024-09-06T20:30:08.865" v="128"/>
      <pc:docMkLst>
        <pc:docMk/>
      </pc:docMkLst>
      <pc:sldChg chg="modSp mod">
        <pc:chgData name="Kim Cramer" userId="77c7cfc796c50bf6" providerId="LiveId" clId="{0B87D142-3652-4FB4-A624-EF6384ACE8D8}" dt="2024-09-06T20:29:21.149" v="124" actId="1076"/>
        <pc:sldMkLst>
          <pc:docMk/>
          <pc:sldMk cId="3129482535" sldId="258"/>
        </pc:sldMkLst>
        <pc:picChg chg="mod">
          <ac:chgData name="Kim Cramer" userId="77c7cfc796c50bf6" providerId="LiveId" clId="{0B87D142-3652-4FB4-A624-EF6384ACE8D8}" dt="2024-09-06T20:29:21.149" v="124" actId="1076"/>
          <ac:picMkLst>
            <pc:docMk/>
            <pc:sldMk cId="3129482535" sldId="258"/>
            <ac:picMk id="9" creationId="{8D62B6E9-964C-D54C-7D74-3F4E72B1E3DA}"/>
          </ac:picMkLst>
        </pc:picChg>
      </pc:sldChg>
      <pc:sldChg chg="modSp mod">
        <pc:chgData name="Kim Cramer" userId="77c7cfc796c50bf6" providerId="LiveId" clId="{0B87D142-3652-4FB4-A624-EF6384ACE8D8}" dt="2024-09-06T20:28:06.811" v="118" actId="1076"/>
        <pc:sldMkLst>
          <pc:docMk/>
          <pc:sldMk cId="4036549395" sldId="260"/>
        </pc:sldMkLst>
        <pc:graphicFrameChg chg="mod">
          <ac:chgData name="Kim Cramer" userId="77c7cfc796c50bf6" providerId="LiveId" clId="{0B87D142-3652-4FB4-A624-EF6384ACE8D8}" dt="2024-09-06T20:28:06.811" v="118" actId="1076"/>
          <ac:graphicFrameMkLst>
            <pc:docMk/>
            <pc:sldMk cId="4036549395" sldId="260"/>
            <ac:graphicFrameMk id="2" creationId="{33BA34F8-5AF9-31CD-AB21-87B971064048}"/>
          </ac:graphicFrameMkLst>
        </pc:graphicFrameChg>
      </pc:sldChg>
      <pc:sldChg chg="modSp mod">
        <pc:chgData name="Kim Cramer" userId="77c7cfc796c50bf6" providerId="LiveId" clId="{0B87D142-3652-4FB4-A624-EF6384ACE8D8}" dt="2024-09-06T20:22:46.880" v="11" actId="1076"/>
        <pc:sldMkLst>
          <pc:docMk/>
          <pc:sldMk cId="2316235838" sldId="265"/>
        </pc:sldMkLst>
        <pc:spChg chg="mod">
          <ac:chgData name="Kim Cramer" userId="77c7cfc796c50bf6" providerId="LiveId" clId="{0B87D142-3652-4FB4-A624-EF6384ACE8D8}" dt="2024-09-06T20:22:46.880" v="11" actId="1076"/>
          <ac:spMkLst>
            <pc:docMk/>
            <pc:sldMk cId="2316235838" sldId="265"/>
            <ac:spMk id="2" creationId="{6F768182-538C-24F0-FAB9-5933AA709195}"/>
          </ac:spMkLst>
        </pc:spChg>
      </pc:sldChg>
      <pc:sldChg chg="modSp mod">
        <pc:chgData name="Kim Cramer" userId="77c7cfc796c50bf6" providerId="LiveId" clId="{0B87D142-3652-4FB4-A624-EF6384ACE8D8}" dt="2024-09-06T20:28:41.712" v="120" actId="1076"/>
        <pc:sldMkLst>
          <pc:docMk/>
          <pc:sldMk cId="4262883531" sldId="267"/>
        </pc:sldMkLst>
        <pc:picChg chg="mod">
          <ac:chgData name="Kim Cramer" userId="77c7cfc796c50bf6" providerId="LiveId" clId="{0B87D142-3652-4FB4-A624-EF6384ACE8D8}" dt="2024-09-06T20:28:41.712" v="120" actId="1076"/>
          <ac:picMkLst>
            <pc:docMk/>
            <pc:sldMk cId="4262883531" sldId="267"/>
            <ac:picMk id="5" creationId="{2F7639A0-3820-FF11-50AC-6ED291B79326}"/>
          </ac:picMkLst>
        </pc:picChg>
      </pc:sldChg>
      <pc:sldChg chg="addSp modSp new mod">
        <pc:chgData name="Kim Cramer" userId="77c7cfc796c50bf6" providerId="LiveId" clId="{0B87D142-3652-4FB4-A624-EF6384ACE8D8}" dt="2024-09-06T20:30:08.865" v="128"/>
        <pc:sldMkLst>
          <pc:docMk/>
          <pc:sldMk cId="1811332233" sldId="268"/>
        </pc:sldMkLst>
        <pc:spChg chg="add mod">
          <ac:chgData name="Kim Cramer" userId="77c7cfc796c50bf6" providerId="LiveId" clId="{0B87D142-3652-4FB4-A624-EF6384ACE8D8}" dt="2024-09-06T20:14:36.902" v="5" actId="20577"/>
          <ac:spMkLst>
            <pc:docMk/>
            <pc:sldMk cId="1811332233" sldId="268"/>
            <ac:spMk id="2" creationId="{6A2387DB-B44C-388B-E05D-22E6A15EE84C}"/>
          </ac:spMkLst>
        </pc:spChg>
        <pc:graphicFrameChg chg="add mod">
          <ac:chgData name="Kim Cramer" userId="77c7cfc796c50bf6" providerId="LiveId" clId="{0B87D142-3652-4FB4-A624-EF6384ACE8D8}" dt="2024-09-06T20:16:55.610" v="10" actId="14100"/>
          <ac:graphicFrameMkLst>
            <pc:docMk/>
            <pc:sldMk cId="1811332233" sldId="268"/>
            <ac:graphicFrameMk id="3" creationId="{8ED532B7-993E-5901-46AD-81C0ED7F14B3}"/>
          </ac:graphicFrameMkLst>
        </pc:graphicFrameChg>
        <pc:picChg chg="add mod">
          <ac:chgData name="Kim Cramer" userId="77c7cfc796c50bf6" providerId="LiveId" clId="{0B87D142-3652-4FB4-A624-EF6384ACE8D8}" dt="2024-09-06T20:30:08.865" v="128"/>
          <ac:picMkLst>
            <pc:docMk/>
            <pc:sldMk cId="1811332233" sldId="268"/>
            <ac:picMk id="4" creationId="{4E494C06-3139-199C-5AC9-71355A84BC06}"/>
          </ac:picMkLst>
        </pc:picChg>
      </pc:sldChg>
      <pc:sldChg chg="addSp modSp new mod">
        <pc:chgData name="Kim Cramer" userId="77c7cfc796c50bf6" providerId="LiveId" clId="{0B87D142-3652-4FB4-A624-EF6384ACE8D8}" dt="2024-09-06T20:24:25.491" v="59" actId="1076"/>
        <pc:sldMkLst>
          <pc:docMk/>
          <pc:sldMk cId="2330563634" sldId="269"/>
        </pc:sldMkLst>
        <pc:spChg chg="add mod">
          <ac:chgData name="Kim Cramer" userId="77c7cfc796c50bf6" providerId="LiveId" clId="{0B87D142-3652-4FB4-A624-EF6384ACE8D8}" dt="2024-09-06T20:24:17.898" v="56" actId="1076"/>
          <ac:spMkLst>
            <pc:docMk/>
            <pc:sldMk cId="2330563634" sldId="269"/>
            <ac:spMk id="2" creationId="{BB914663-D860-EA8A-521A-7DAFAA9A0272}"/>
          </ac:spMkLst>
        </pc:spChg>
        <pc:graphicFrameChg chg="add mod">
          <ac:chgData name="Kim Cramer" userId="77c7cfc796c50bf6" providerId="LiveId" clId="{0B87D142-3652-4FB4-A624-EF6384ACE8D8}" dt="2024-09-06T20:23:58.904" v="53" actId="14100"/>
          <ac:graphicFrameMkLst>
            <pc:docMk/>
            <pc:sldMk cId="2330563634" sldId="269"/>
            <ac:graphicFrameMk id="3" creationId="{D1E07611-E7A2-CDF4-1650-C22AD8AE7633}"/>
          </ac:graphicFrameMkLst>
        </pc:graphicFrameChg>
        <pc:picChg chg="add mod">
          <ac:chgData name="Kim Cramer" userId="77c7cfc796c50bf6" providerId="LiveId" clId="{0B87D142-3652-4FB4-A624-EF6384ACE8D8}" dt="2024-09-06T20:24:25.491" v="59" actId="1076"/>
          <ac:picMkLst>
            <pc:docMk/>
            <pc:sldMk cId="2330563634" sldId="269"/>
            <ac:picMk id="4" creationId="{9245B0F8-D040-CFDB-1A85-2516FCC47D9F}"/>
          </ac:picMkLst>
        </pc:picChg>
      </pc:sldChg>
      <pc:sldChg chg="addSp modSp new mod">
        <pc:chgData name="Kim Cramer" userId="77c7cfc796c50bf6" providerId="LiveId" clId="{0B87D142-3652-4FB4-A624-EF6384ACE8D8}" dt="2024-09-06T20:26:41.930" v="116" actId="14100"/>
        <pc:sldMkLst>
          <pc:docMk/>
          <pc:sldMk cId="2976714101" sldId="270"/>
        </pc:sldMkLst>
        <pc:spChg chg="add mod">
          <ac:chgData name="Kim Cramer" userId="77c7cfc796c50bf6" providerId="LiveId" clId="{0B87D142-3652-4FB4-A624-EF6384ACE8D8}" dt="2024-09-06T20:25:53.115" v="111" actId="20577"/>
          <ac:spMkLst>
            <pc:docMk/>
            <pc:sldMk cId="2976714101" sldId="270"/>
            <ac:spMk id="2" creationId="{878FB6EA-0A35-CAB5-E301-BAD20AC39D97}"/>
          </ac:spMkLst>
        </pc:spChg>
        <pc:graphicFrameChg chg="add mod">
          <ac:chgData name="Kim Cramer" userId="77c7cfc796c50bf6" providerId="LiveId" clId="{0B87D142-3652-4FB4-A624-EF6384ACE8D8}" dt="2024-09-06T20:26:41.930" v="116" actId="14100"/>
          <ac:graphicFrameMkLst>
            <pc:docMk/>
            <pc:sldMk cId="2976714101" sldId="270"/>
            <ac:graphicFrameMk id="4" creationId="{6F5DC9CD-C0D9-989F-7945-6E5096759F99}"/>
          </ac:graphicFrameMkLst>
        </pc:graphicFrameChg>
        <pc:picChg chg="add mod">
          <ac:chgData name="Kim Cramer" userId="77c7cfc796c50bf6" providerId="LiveId" clId="{0B87D142-3652-4FB4-A624-EF6384ACE8D8}" dt="2024-09-06T20:24:57.409" v="61"/>
          <ac:picMkLst>
            <pc:docMk/>
            <pc:sldMk cId="2976714101" sldId="270"/>
            <ac:picMk id="3" creationId="{8FA66CC9-5976-A92C-1A37-3E8AD3B5DE36}"/>
          </ac:picMkLst>
        </pc:picChg>
      </pc:sldChg>
      <pc:sldChg chg="addSp delSp modSp new mod">
        <pc:chgData name="Kim Cramer" userId="77c7cfc796c50bf6" providerId="LiveId" clId="{0B87D142-3652-4FB4-A624-EF6384ACE8D8}" dt="2024-09-06T20:29:31.048" v="127" actId="1076"/>
        <pc:sldMkLst>
          <pc:docMk/>
          <pc:sldMk cId="1976351365" sldId="271"/>
        </pc:sldMkLst>
        <pc:graphicFrameChg chg="add mod">
          <ac:chgData name="Kim Cramer" userId="77c7cfc796c50bf6" providerId="LiveId" clId="{0B87D142-3652-4FB4-A624-EF6384ACE8D8}" dt="2024-09-06T20:28:17.774" v="119"/>
          <ac:graphicFrameMkLst>
            <pc:docMk/>
            <pc:sldMk cId="1976351365" sldId="271"/>
            <ac:graphicFrameMk id="2" creationId="{BA39A1E6-27E3-AAD4-3014-677B5FB48DB3}"/>
          </ac:graphicFrameMkLst>
        </pc:graphicFrameChg>
        <pc:graphicFrameChg chg="add mod">
          <ac:chgData name="Kim Cramer" userId="77c7cfc796c50bf6" providerId="LiveId" clId="{0B87D142-3652-4FB4-A624-EF6384ACE8D8}" dt="2024-09-06T20:28:47.769" v="121"/>
          <ac:graphicFrameMkLst>
            <pc:docMk/>
            <pc:sldMk cId="1976351365" sldId="271"/>
            <ac:graphicFrameMk id="3" creationId="{22B03AC2-9BC3-9840-DA2B-5B18DB0ED2ED}"/>
          </ac:graphicFrameMkLst>
        </pc:graphicFrameChg>
        <pc:picChg chg="add del mod">
          <ac:chgData name="Kim Cramer" userId="77c7cfc796c50bf6" providerId="LiveId" clId="{0B87D142-3652-4FB4-A624-EF6384ACE8D8}" dt="2024-09-06T20:29:25.962" v="125" actId="478"/>
          <ac:picMkLst>
            <pc:docMk/>
            <pc:sldMk cId="1976351365" sldId="271"/>
            <ac:picMk id="4" creationId="{8780A3B3-ABFF-5611-3892-C1667EE7391F}"/>
          </ac:picMkLst>
        </pc:picChg>
        <pc:picChg chg="add mod">
          <ac:chgData name="Kim Cramer" userId="77c7cfc796c50bf6" providerId="LiveId" clId="{0B87D142-3652-4FB4-A624-EF6384ACE8D8}" dt="2024-09-06T20:29:31.048" v="127" actId="1076"/>
          <ac:picMkLst>
            <pc:docMk/>
            <pc:sldMk cId="1976351365" sldId="271"/>
            <ac:picMk id="5" creationId="{34A39273-0D60-CF03-3E04-DA6CC10CCE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794D-4DED-59A5-662F-68BD6EAE6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DAD11-9CA7-C7CB-B197-F14FF2B83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EA1D8-A86F-1EE8-5E85-820F9F41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AEE9-6504-405B-9FE2-BD0154FB71A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9597-8EF0-5BD5-D14B-77402931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BF370-019E-ECB3-F0C7-9BE50924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8D9-1014-4E8D-91FC-3043A69E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38EF-5740-7C51-5D1A-B247DAA2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C089B-FF6F-78C4-E101-14FABB93B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B890D-A4D9-F9AB-2FA5-03E8F1DA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AEE9-6504-405B-9FE2-BD0154FB71A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1D660-7467-FE38-4CB3-666216E8D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B004C-C970-97E1-2897-898C5464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8D9-1014-4E8D-91FC-3043A69E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A724D-5613-A122-F103-A32A8DBDE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892DF-1CA8-0C13-5DD8-CF7234448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377C1-433D-6C9B-01B2-7EAE4BFD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AEE9-6504-405B-9FE2-BD0154FB71A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71E2A-74FD-C31F-E15D-DABA926A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4A6D-FC8E-715E-CD72-34EE2BEA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8D9-1014-4E8D-91FC-3043A69E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4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60DC-9032-6FAA-8DB0-21A1749E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7C3A2-FA53-6787-546F-284CDEBF9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40055-8DB5-8A6C-6208-21CAD836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AEE9-6504-405B-9FE2-BD0154FB71A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438FF-ECDA-976C-50B7-19C4E388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3F165-71FA-6E7F-23A5-89F646BD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8D9-1014-4E8D-91FC-3043A69E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7A40-B728-0E33-1E76-2E8B36B5C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E15A6-8234-877D-1E76-19ED236EB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183A2-DBCE-1389-0D0E-3E85F7CC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AEE9-6504-405B-9FE2-BD0154FB71A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5D79-A551-73C4-FFA7-1B7C078F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513A-CC9A-B1C8-3FEA-BD80228F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8D9-1014-4E8D-91FC-3043A69E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E324-761E-1F58-B891-812AF620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9BAB2-C57C-4990-A48B-F75971824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F867E-A888-8645-5473-FFDFC676B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65112-063D-B3DD-E08D-8561ABC1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AEE9-6504-405B-9FE2-BD0154FB71A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88032-264A-1CA5-7207-D35FB57A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40AD6-EDF8-2B46-A81E-BAD06182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8D9-1014-4E8D-91FC-3043A69E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C0BDD-6E63-11BC-FF40-A546A2B1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3B829-B23A-55D2-BC5E-776C69707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1D5A4-2342-85FA-3D56-DF106A523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5F623-4F68-B6D4-F249-B9CAE9C0A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ABED04-8AF0-1A43-544D-D55979A5C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216F1-9C4C-17BC-B1A5-9727CAE9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AEE9-6504-405B-9FE2-BD0154FB71A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778A58-D694-36AE-7DA1-39B8912B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E7F128-BD08-ABF0-DA79-9EAFB07E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8D9-1014-4E8D-91FC-3043A69E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0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7AF8-85DB-2139-52E9-05E62FF2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83491-914D-2325-6DC4-32502A7E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AEE9-6504-405B-9FE2-BD0154FB71A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E867A-1D3E-0C85-F009-9B2B14BC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A92E4-FB8E-6161-3954-F348CE67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8D9-1014-4E8D-91FC-3043A69E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2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AC8B6-18C0-A80F-EC39-88927E25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AEE9-6504-405B-9FE2-BD0154FB71A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DB60C-16DD-6D85-AA63-58886E31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1D5C0-0BBC-2A22-1E8E-6F52DB4A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8D9-1014-4E8D-91FC-3043A69E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3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7AF6-8089-006D-CE9E-BDBEF29E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D40C8-41B7-D771-FE99-7F2973C9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46412-70D4-942B-4791-F4C98F324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137CA-E4DD-B265-BA30-D3D85621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AEE9-6504-405B-9FE2-BD0154FB71A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5F76A-ABE3-D169-9D6D-0CE304EB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A38A2-7EF3-5BCB-A394-BCF560C3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8D9-1014-4E8D-91FC-3043A69E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C020-4997-4D30-C59E-2CF67A05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0FDAD-34F4-CDFE-01DB-4C6ADAC21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ACA3A-90C8-9610-AB6A-7A4B612BB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0D42C-4CFA-EFBF-2113-74B18E77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AEE9-6504-405B-9FE2-BD0154FB71A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9C9FE-176D-72FE-791E-386C92CE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CBE8F-7F27-DD8A-86C6-5F76F4D3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8D9-1014-4E8D-91FC-3043A69E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0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51DCC-138F-D329-16AE-6F7AA5D6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7938-ECAE-4C96-7357-258ED6E15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6D81-960B-55D5-FA32-DB47FEFEE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AAEE9-6504-405B-9FE2-BD0154FB71AC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DE49D-CB46-15AF-BA49-6F57D1D45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67105-069E-5FEA-4804-4AF5CCF55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C528D9-1014-4E8D-91FC-3043A69E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4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7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wboy hat with a graphic design on it&#10;&#10;Description automatically generated">
            <a:extLst>
              <a:ext uri="{FF2B5EF4-FFF2-40B4-BE49-F238E27FC236}">
                <a16:creationId xmlns:a16="http://schemas.microsoft.com/office/drawing/2014/main" id="{BC66BF3E-11D3-9592-FE1B-2723E0663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r="2475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6011C-2C76-D66D-041F-F3F3C082E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78" y="1079702"/>
            <a:ext cx="4831285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Strategic Business                   	Exit : Insights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4901E-DD86-CCE1-09B4-0CC9C37D9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Steve Cramer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(843) 568-4747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stevecramer1164@gmail.com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3AD48-1A40-9957-1967-E64E41E9E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8599"/>
            <a:ext cx="2266804" cy="18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6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8182-538C-24F0-FAB9-5933AA7091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98742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ritannic Bold" panose="020B0903060703020204" pitchFamily="34" charset="0"/>
              </a:rPr>
              <a:t>Value and Adjusted EBITDA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43A1487-039D-3EDD-A8D5-76CE7A708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86932"/>
              </p:ext>
            </p:extLst>
          </p:nvPr>
        </p:nvGraphicFramePr>
        <p:xfrm>
          <a:off x="3931920" y="1133856"/>
          <a:ext cx="463600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9763" imgH="8196848" progId="Word.Document.12">
                  <p:embed/>
                </p:oleObj>
              </mc:Choice>
              <mc:Fallback>
                <p:oleObj name="Document" r:id="rId2" imgW="5939763" imgH="8196848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43A1487-039D-3EDD-A8D5-76CE7A7085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31920" y="1133856"/>
                        <a:ext cx="463600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4" descr="A cowboy hat with a graphic design on it&#10;&#10;Description automatically generated">
            <a:extLst>
              <a:ext uri="{FF2B5EF4-FFF2-40B4-BE49-F238E27FC236}">
                <a16:creationId xmlns:a16="http://schemas.microsoft.com/office/drawing/2014/main" id="{FA02C0C1-929D-F1C0-B877-79B0809572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r="24653" b="41800"/>
          <a:stretch/>
        </p:blipFill>
        <p:spPr>
          <a:xfrm>
            <a:off x="9928447" y="64009"/>
            <a:ext cx="1236871" cy="8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3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89CC-4915-7122-825D-FE7854B8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2" y="170761"/>
            <a:ext cx="11866218" cy="96009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SBA Funding</a:t>
            </a:r>
          </a:p>
        </p:txBody>
      </p:sp>
      <p:pic>
        <p:nvPicPr>
          <p:cNvPr id="19" name="Content Placeholder 4" descr="A cowboy hat with a graphic design on it&#10;&#10;Description automatically generated">
            <a:extLst>
              <a:ext uri="{FF2B5EF4-FFF2-40B4-BE49-F238E27FC236}">
                <a16:creationId xmlns:a16="http://schemas.microsoft.com/office/drawing/2014/main" id="{953EE49A-C4F1-F5FA-332D-AFF38D3D84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r="24653" b="41800"/>
          <a:stretch/>
        </p:blipFill>
        <p:spPr>
          <a:xfrm>
            <a:off x="10628243" y="170761"/>
            <a:ext cx="1236871" cy="887754"/>
          </a:xfrm>
          <a:prstGeom prst="rect">
            <a:avLst/>
          </a:prstGeom>
        </p:spPr>
      </p:pic>
      <p:pic>
        <p:nvPicPr>
          <p:cNvPr id="14" name="Picture 13" descr="A person sitting at a desk using a computer&#10;&#10;Description automatically generated">
            <a:extLst>
              <a:ext uri="{FF2B5EF4-FFF2-40B4-BE49-F238E27FC236}">
                <a16:creationId xmlns:a16="http://schemas.microsoft.com/office/drawing/2014/main" id="{AF0D7409-4273-BAC0-4B8C-21EF7AA35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" y="2915726"/>
            <a:ext cx="3416996" cy="3942272"/>
          </a:xfrm>
          <a:prstGeom prst="rect">
            <a:avLst/>
          </a:prstGeom>
        </p:spPr>
      </p:pic>
      <p:pic>
        <p:nvPicPr>
          <p:cNvPr id="18" name="Picture 17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21BF22E8-4528-5E2C-0BD0-E6A46F15A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2915728"/>
            <a:ext cx="3757908" cy="3942271"/>
          </a:xfrm>
          <a:prstGeom prst="rect">
            <a:avLst/>
          </a:prstGeom>
        </p:spPr>
      </p:pic>
      <p:pic>
        <p:nvPicPr>
          <p:cNvPr id="21" name="Picture 20" descr="A person and person looking at a computer">
            <a:extLst>
              <a:ext uri="{FF2B5EF4-FFF2-40B4-BE49-F238E27FC236}">
                <a16:creationId xmlns:a16="http://schemas.microsoft.com/office/drawing/2014/main" id="{B9263655-B7F9-87B3-9D34-D7F7FB8CB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17" y="2915727"/>
            <a:ext cx="3237374" cy="3942273"/>
          </a:xfrm>
          <a:prstGeom prst="rect">
            <a:avLst/>
          </a:prstGeom>
        </p:spPr>
      </p:pic>
      <p:pic>
        <p:nvPicPr>
          <p:cNvPr id="26" name="Content Placeholder 25" descr="A close-up of a logo&#10;&#10;Description automatically generated">
            <a:extLst>
              <a:ext uri="{FF2B5EF4-FFF2-40B4-BE49-F238E27FC236}">
                <a16:creationId xmlns:a16="http://schemas.microsoft.com/office/drawing/2014/main" id="{598C4C2C-A896-6EEF-AF86-33591EF32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1" y="1130853"/>
            <a:ext cx="8210550" cy="1536147"/>
          </a:xfrm>
        </p:spPr>
      </p:pic>
    </p:spTree>
    <p:extLst>
      <p:ext uri="{BB962C8B-B14F-4D97-AF65-F5344CB8AC3E}">
        <p14:creationId xmlns:p14="http://schemas.microsoft.com/office/powerpoint/2010/main" val="44880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4663-D860-EA8A-521A-7DAFAA9A0272}"/>
              </a:ext>
            </a:extLst>
          </p:cNvPr>
          <p:cNvSpPr txBox="1">
            <a:spLocks/>
          </p:cNvSpPr>
          <p:nvPr/>
        </p:nvSpPr>
        <p:spPr>
          <a:xfrm>
            <a:off x="594360" y="-1"/>
            <a:ext cx="11329416" cy="9874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Britannic Bold" panose="020B0903060703020204" pitchFamily="34" charset="0"/>
              </a:rPr>
              <a:t>SBA, BANKS AND PRIVATE EQUITY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1E07611-E7A2-CDF4-1650-C22AD8AE7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670507"/>
              </p:ext>
            </p:extLst>
          </p:nvPr>
        </p:nvGraphicFramePr>
        <p:xfrm>
          <a:off x="3035809" y="987424"/>
          <a:ext cx="5751576" cy="570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9763" imgH="8196848" progId="Word.Document.12">
                  <p:embed/>
                </p:oleObj>
              </mc:Choice>
              <mc:Fallback>
                <p:oleObj name="Document" r:id="rId2" imgW="5939763" imgH="8196848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1E07611-E7A2-CDF4-1650-C22AD8AE76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5809" y="987424"/>
                        <a:ext cx="5751576" cy="5705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Content Placeholder 4" descr="A cowboy hat with a graphic design on it&#10;&#10;Description automatically generated">
            <a:extLst>
              <a:ext uri="{FF2B5EF4-FFF2-40B4-BE49-F238E27FC236}">
                <a16:creationId xmlns:a16="http://schemas.microsoft.com/office/drawing/2014/main" id="{9245B0F8-D040-CFDB-1A85-2516FCC47D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r="24653" b="41800"/>
          <a:stretch/>
        </p:blipFill>
        <p:spPr>
          <a:xfrm>
            <a:off x="10686905" y="-1"/>
            <a:ext cx="1236871" cy="8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6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B6EA-0A35-CAB5-E301-BAD20AC39D97}"/>
              </a:ext>
            </a:extLst>
          </p:cNvPr>
          <p:cNvSpPr txBox="1">
            <a:spLocks/>
          </p:cNvSpPr>
          <p:nvPr/>
        </p:nvSpPr>
        <p:spPr>
          <a:xfrm>
            <a:off x="140252" y="170761"/>
            <a:ext cx="11866218" cy="96009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     SBA, BANKS AND PRIVATE EQUITY PAGE 2</a:t>
            </a:r>
          </a:p>
        </p:txBody>
      </p:sp>
      <p:pic>
        <p:nvPicPr>
          <p:cNvPr id="3" name="Content Placeholder 4" descr="A cowboy hat with a graphic design on it&#10;&#10;Description automatically generated">
            <a:extLst>
              <a:ext uri="{FF2B5EF4-FFF2-40B4-BE49-F238E27FC236}">
                <a16:creationId xmlns:a16="http://schemas.microsoft.com/office/drawing/2014/main" id="{8FA66CC9-5976-A92C-1A37-3E8AD3B5D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r="24653" b="41800"/>
          <a:stretch/>
        </p:blipFill>
        <p:spPr>
          <a:xfrm>
            <a:off x="10628243" y="170761"/>
            <a:ext cx="1236871" cy="887754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F5DC9CD-C0D9-989F-7945-6E5096759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1781"/>
              </p:ext>
            </p:extLst>
          </p:nvPr>
        </p:nvGraphicFramePr>
        <p:xfrm>
          <a:off x="2843784" y="1269101"/>
          <a:ext cx="536752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39763" imgH="8693605" progId="Word.Document.12">
                  <p:embed/>
                </p:oleObj>
              </mc:Choice>
              <mc:Fallback>
                <p:oleObj name="Document" r:id="rId3" imgW="5939763" imgH="8693605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F5DC9CD-C0D9-989F-7945-6E5096759F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784" y="1269101"/>
                        <a:ext cx="536752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714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8CF15D8-BCC8-1E87-08A8-D81FD280411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04241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latin typeface="Britannic Bold" panose="020B0903060703020204" pitchFamily="34" charset="0"/>
              </a:rPr>
              <a:t>Resources</a:t>
            </a:r>
            <a:endParaRPr lang="en-US" b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Content Placeholder 4" descr="A cowboy hat with a graphic design on it&#10;&#10;Description automatically generated">
            <a:extLst>
              <a:ext uri="{FF2B5EF4-FFF2-40B4-BE49-F238E27FC236}">
                <a16:creationId xmlns:a16="http://schemas.microsoft.com/office/drawing/2014/main" id="{2F7639A0-3820-FF11-50AC-6ED291B79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r="24653" b="41800"/>
          <a:stretch/>
        </p:blipFill>
        <p:spPr>
          <a:xfrm>
            <a:off x="9853802" y="154661"/>
            <a:ext cx="1236871" cy="887754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857A8EF-D131-E2D2-4321-385B55CB4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435197"/>
              </p:ext>
            </p:extLst>
          </p:nvPr>
        </p:nvGraphicFramePr>
        <p:xfrm>
          <a:off x="3358261" y="1208087"/>
          <a:ext cx="5940425" cy="549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39763" imgH="5650699" progId="Word.Document.12">
                  <p:embed/>
                </p:oleObj>
              </mc:Choice>
              <mc:Fallback>
                <p:oleObj name="Document" r:id="rId3" imgW="5939763" imgH="5650699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857A8EF-D131-E2D2-4321-385B55CB4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8261" y="1208087"/>
                        <a:ext cx="5940425" cy="5494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88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A39A1E6-27E3-AAD4-3014-677B5FB48D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08863"/>
              </p:ext>
            </p:extLst>
          </p:nvPr>
        </p:nvGraphicFramePr>
        <p:xfrm>
          <a:off x="2888107" y="-1056"/>
          <a:ext cx="5940425" cy="677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9763" imgH="6768582" progId="Word.Document.12">
                  <p:embed/>
                </p:oleObj>
              </mc:Choice>
              <mc:Fallback>
                <p:oleObj name="Document" r:id="rId2" imgW="5939763" imgH="6768582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A39A1E6-27E3-AAD4-3014-677B5FB48D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88107" y="-1056"/>
                        <a:ext cx="5940425" cy="6775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A39273-0D60-CF03-3E04-DA6CC10CC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835" y="-1056"/>
            <a:ext cx="2074276" cy="13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5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3BA34F8-5AF9-31CD-AB21-87B971064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404117"/>
              </p:ext>
            </p:extLst>
          </p:nvPr>
        </p:nvGraphicFramePr>
        <p:xfrm>
          <a:off x="2888107" y="-1056"/>
          <a:ext cx="5940425" cy="677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9763" imgH="6768582" progId="Word.Document.12">
                  <p:embed/>
                </p:oleObj>
              </mc:Choice>
              <mc:Fallback>
                <p:oleObj name="Document" r:id="rId2" imgW="5939763" imgH="6768582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3BA34F8-5AF9-31CD-AB21-87B9710640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88107" y="-1056"/>
                        <a:ext cx="5940425" cy="6775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AB0484F-4DBB-AD8D-BD80-772E7281D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5" y="-1056"/>
            <a:ext cx="2074276" cy="13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89CC-4915-7122-825D-FE7854B8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73" y="254229"/>
            <a:ext cx="7696201" cy="960092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                    E B I T D A</a:t>
            </a:r>
          </a:p>
        </p:txBody>
      </p:sp>
      <p:pic>
        <p:nvPicPr>
          <p:cNvPr id="6" name="Content Placeholder 5" descr="A table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DC9FC6DB-52EC-4421-1630-070C6C8F1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81" y="2078037"/>
            <a:ext cx="7315200" cy="4095750"/>
          </a:xfrm>
          <a:solidFill>
            <a:schemeClr val="tx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62B6E9-964C-D54C-7D74-3F4E72B1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707" y="0"/>
            <a:ext cx="2074276" cy="13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8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8736-A275-6F35-E6DF-378040C973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2376" y="128752"/>
            <a:ext cx="10515600" cy="70485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ritannic Bold" panose="020B0903060703020204" pitchFamily="34" charset="0"/>
              </a:rPr>
              <a:t>Timeline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DD09CE1-F2E9-1C94-9A66-4C396FEB84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700098"/>
              </p:ext>
            </p:extLst>
          </p:nvPr>
        </p:nvGraphicFramePr>
        <p:xfrm>
          <a:off x="3779382" y="1069848"/>
          <a:ext cx="4892039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9763" imgH="8165846" progId="Word.Document.12">
                  <p:embed/>
                </p:oleObj>
              </mc:Choice>
              <mc:Fallback>
                <p:oleObj name="Document" r:id="rId2" imgW="5939763" imgH="8165846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DD09CE1-F2E9-1C94-9A66-4C396FEB84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9382" y="1069848"/>
                        <a:ext cx="4892039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4" descr="A cowboy hat with a graphic design on it&#10;&#10;Description automatically generated">
            <a:extLst>
              <a:ext uri="{FF2B5EF4-FFF2-40B4-BE49-F238E27FC236}">
                <a16:creationId xmlns:a16="http://schemas.microsoft.com/office/drawing/2014/main" id="{4C0BDC8E-9FEF-DD2D-5997-2AECE0700A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r="24653" b="41800"/>
          <a:stretch/>
        </p:blipFill>
        <p:spPr>
          <a:xfrm>
            <a:off x="9644983" y="-54152"/>
            <a:ext cx="1236871" cy="8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9D07-6E02-BBE7-300C-AB49414B0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99632"/>
            <a:ext cx="10515600" cy="93345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ritannic Bold" panose="020B0903060703020204" pitchFamily="34" charset="0"/>
              </a:rPr>
              <a:t>Prepping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131CAF-8ECC-4A46-DB99-DCF01BCCCA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049186"/>
              </p:ext>
            </p:extLst>
          </p:nvPr>
        </p:nvGraphicFramePr>
        <p:xfrm>
          <a:off x="3798277" y="1136299"/>
          <a:ext cx="497058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9763" imgH="8196848" progId="Word.Document.12">
                  <p:embed/>
                </p:oleObj>
              </mc:Choice>
              <mc:Fallback>
                <p:oleObj name="Document" r:id="rId2" imgW="5939763" imgH="8196848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C131CAF-8ECC-4A46-DB99-DCF01BCCC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98277" y="1136299"/>
                        <a:ext cx="497058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4" descr="A cowboy hat with a graphic design on it&#10;&#10;Description automatically generated">
            <a:extLst>
              <a:ext uri="{FF2B5EF4-FFF2-40B4-BE49-F238E27FC236}">
                <a16:creationId xmlns:a16="http://schemas.microsoft.com/office/drawing/2014/main" id="{AF5C04FC-E545-90AF-7331-A2647C0F53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r="24653" b="41800"/>
          <a:stretch/>
        </p:blipFill>
        <p:spPr>
          <a:xfrm>
            <a:off x="9816480" y="0"/>
            <a:ext cx="1236871" cy="8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6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0124-E564-11B5-7252-8EF7DD25EB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09729"/>
            <a:ext cx="10515600" cy="62706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ritannic Bold" panose="020B0903060703020204" pitchFamily="34" charset="0"/>
              </a:rPr>
              <a:t>Broker and Contract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AF8990C-0872-9E8C-CB6B-41B9DB8CC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205010"/>
              </p:ext>
            </p:extLst>
          </p:nvPr>
        </p:nvGraphicFramePr>
        <p:xfrm>
          <a:off x="3575539" y="791985"/>
          <a:ext cx="6318738" cy="595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9763" imgH="8196848" progId="Word.Document.12">
                  <p:embed/>
                </p:oleObj>
              </mc:Choice>
              <mc:Fallback>
                <p:oleObj name="Document" r:id="rId2" imgW="5939763" imgH="8196848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AF8990C-0872-9E8C-CB6B-41B9DB8CC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5539" y="791985"/>
                        <a:ext cx="6318738" cy="5956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4" descr="A cowboy hat with a graphic design on it&#10;&#10;Description automatically generated">
            <a:extLst>
              <a:ext uri="{FF2B5EF4-FFF2-40B4-BE49-F238E27FC236}">
                <a16:creationId xmlns:a16="http://schemas.microsoft.com/office/drawing/2014/main" id="{D0F23FD4-3151-36E2-9883-0796120F06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r="24653" b="41800"/>
          <a:stretch/>
        </p:blipFill>
        <p:spPr>
          <a:xfrm>
            <a:off x="10021754" y="-150635"/>
            <a:ext cx="1236871" cy="8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E840D-6546-C8C8-746A-19D30A0EE9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2376" y="77617"/>
            <a:ext cx="10515600" cy="104298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ritannic Bold" panose="020B0903060703020204" pitchFamily="34" charset="0"/>
              </a:rPr>
              <a:t>Broker Compensation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3A479BE-E68D-1D41-55D3-CA0F82FAB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43838"/>
              </p:ext>
            </p:extLst>
          </p:nvPr>
        </p:nvGraphicFramePr>
        <p:xfrm>
          <a:off x="3485387" y="1211578"/>
          <a:ext cx="5221225" cy="55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9763" imgH="8196848" progId="Word.Document.12">
                  <p:embed/>
                </p:oleObj>
              </mc:Choice>
              <mc:Fallback>
                <p:oleObj name="Document" r:id="rId2" imgW="5939763" imgH="8196848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3A479BE-E68D-1D41-55D3-CA0F82FABA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5387" y="1211578"/>
                        <a:ext cx="5221225" cy="55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4" descr="A cowboy hat with a graphic design on it&#10;&#10;Description automatically generated">
            <a:extLst>
              <a:ext uri="{FF2B5EF4-FFF2-40B4-BE49-F238E27FC236}">
                <a16:creationId xmlns:a16="http://schemas.microsoft.com/office/drawing/2014/main" id="{744735D4-6315-E3B7-C053-5A73B7B1AE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r="24653" b="41800"/>
          <a:stretch/>
        </p:blipFill>
        <p:spPr>
          <a:xfrm>
            <a:off x="9196741" y="77617"/>
            <a:ext cx="1236871" cy="8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8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149CACD-89F5-3E67-9263-1F4A2E3F3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045848"/>
              </p:ext>
            </p:extLst>
          </p:nvPr>
        </p:nvGraphicFramePr>
        <p:xfrm>
          <a:off x="3566160" y="1176655"/>
          <a:ext cx="471830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9763" imgH="7700091" progId="Word.Document.12">
                  <p:embed/>
                </p:oleObj>
              </mc:Choice>
              <mc:Fallback>
                <p:oleObj name="Document" r:id="rId2" imgW="5939763" imgH="7700091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149CACD-89F5-3E67-9263-1F4A2E3F3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66160" y="1176655"/>
                        <a:ext cx="471830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F449CE4-7AE1-221A-0E0E-F497D096AFD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04241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Britannic Bold" panose="020B0903060703020204" pitchFamily="34" charset="0"/>
              </a:rPr>
              <a:t>Employee Retain Plan</a:t>
            </a:r>
          </a:p>
        </p:txBody>
      </p:sp>
      <p:pic>
        <p:nvPicPr>
          <p:cNvPr id="4" name="Content Placeholder 4" descr="A cowboy hat with a graphic design on it&#10;&#10;Description automatically generated">
            <a:extLst>
              <a:ext uri="{FF2B5EF4-FFF2-40B4-BE49-F238E27FC236}">
                <a16:creationId xmlns:a16="http://schemas.microsoft.com/office/drawing/2014/main" id="{A7205910-B906-9D1D-077F-662A59806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r="24653" b="41800"/>
          <a:stretch/>
        </p:blipFill>
        <p:spPr>
          <a:xfrm>
            <a:off x="9928447" y="64009"/>
            <a:ext cx="1236871" cy="8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87DB-B44C-388B-E05D-22E6A15EE84C}"/>
              </a:ext>
            </a:extLst>
          </p:cNvPr>
          <p:cNvSpPr txBox="1">
            <a:spLocks/>
          </p:cNvSpPr>
          <p:nvPr/>
        </p:nvSpPr>
        <p:spPr>
          <a:xfrm>
            <a:off x="838200" y="109728"/>
            <a:ext cx="10515600" cy="104241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Britannic Bold" panose="020B0903060703020204" pitchFamily="34" charset="0"/>
              </a:rPr>
              <a:t>Employee 2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ED532B7-993E-5901-46AD-81C0ED7F1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303396"/>
              </p:ext>
            </p:extLst>
          </p:nvPr>
        </p:nvGraphicFramePr>
        <p:xfrm>
          <a:off x="3511297" y="1330134"/>
          <a:ext cx="59436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9763" imgH="8196848" progId="Word.Document.12">
                  <p:embed/>
                </p:oleObj>
              </mc:Choice>
              <mc:Fallback>
                <p:oleObj name="Document" r:id="rId2" imgW="5939763" imgH="8196848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ED532B7-993E-5901-46AD-81C0ED7F14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11297" y="1330134"/>
                        <a:ext cx="59436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Content Placeholder 4" descr="A cowboy hat with a graphic design on it&#10;&#10;Description automatically generated">
            <a:extLst>
              <a:ext uri="{FF2B5EF4-FFF2-40B4-BE49-F238E27FC236}">
                <a16:creationId xmlns:a16="http://schemas.microsoft.com/office/drawing/2014/main" id="{4E494C06-3139-199C-5AC9-71355A84BC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r="24653" b="41800"/>
          <a:stretch/>
        </p:blipFill>
        <p:spPr>
          <a:xfrm>
            <a:off x="9928447" y="64009"/>
            <a:ext cx="1236871" cy="8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32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58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Britannic Bold</vt:lpstr>
      <vt:lpstr>Calibri</vt:lpstr>
      <vt:lpstr>Office Theme</vt:lpstr>
      <vt:lpstr>Document</vt:lpstr>
      <vt:lpstr>Strategic Business                    Exit : Insights</vt:lpstr>
      <vt:lpstr>PowerPoint Presentation</vt:lpstr>
      <vt:lpstr>                    E B I T D A</vt:lpstr>
      <vt:lpstr>Timeline</vt:lpstr>
      <vt:lpstr>Prepping</vt:lpstr>
      <vt:lpstr>Broker and Contract</vt:lpstr>
      <vt:lpstr>Broker Compensation</vt:lpstr>
      <vt:lpstr>PowerPoint Presentation</vt:lpstr>
      <vt:lpstr>PowerPoint Presentation</vt:lpstr>
      <vt:lpstr>Value and Adjusted EBITDA</vt:lpstr>
      <vt:lpstr>SBA Funding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Mobile Electronics Specialists of America</dc:creator>
  <cp:lastModifiedBy>Kim Cramer</cp:lastModifiedBy>
  <cp:revision>2</cp:revision>
  <dcterms:created xsi:type="dcterms:W3CDTF">2024-08-02T15:05:05Z</dcterms:created>
  <dcterms:modified xsi:type="dcterms:W3CDTF">2024-09-06T20:30:17Z</dcterms:modified>
</cp:coreProperties>
</file>